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82" r:id="rId9"/>
    <p:sldId id="263" r:id="rId10"/>
    <p:sldId id="283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2CB8"/>
    <a:srgbClr val="CC0066"/>
    <a:srgbClr val="2268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H:\animation\What%20are%20reversible%20and%20irreversible%20changes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Welcome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Evaluation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209800"/>
            <a:ext cx="8915400" cy="414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the key point of the second law of thermodynamics?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the differences between 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of thermodynamics?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Give an example of reversible process.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00347" y="1447800"/>
            <a:ext cx="3695653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BD" sz="287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r>
              <a:rPr lang="bn-B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981200"/>
            <a:ext cx="642990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</a:t>
            </a:r>
            <a:endParaRPr lang="en-US" sz="1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562761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000" dirty="0" smtClean="0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is the isobaric process</a:t>
            </a:r>
            <a:r>
              <a:rPr lang="bn-BD" sz="4000" dirty="0" smtClean="0">
                <a:solidFill>
                  <a:srgbClr val="0070C0"/>
                </a:solidFill>
                <a:latin typeface="Times New Roman" pitchFamily="18" charset="0"/>
              </a:rPr>
              <a:t>?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4930914"/>
            <a:ext cx="6818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happened in case of adiabatic expansion  </a:t>
            </a:r>
            <a:r>
              <a:rPr lang="bn-BD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Feedback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295400"/>
            <a:ext cx="9144000" cy="7694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10000"/>
                <a:alpha val="43000"/>
              </a:schemeClr>
            </a:solidFill>
          </a:ln>
          <a:scene3d>
            <a:camera prst="orthographicFront"/>
            <a:lightRig rig="threePt" dir="t"/>
          </a:scene3d>
          <a:sp3d>
            <a:bevelB prst="relaxedInset"/>
          </a:sp3d>
        </p:spPr>
        <p:txBody>
          <a:bodyPr wrap="square">
            <a:spAutoFit/>
          </a:bodyPr>
          <a:lstStyle/>
          <a:p>
            <a:r>
              <a:rPr lang="en-US" sz="4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Today’s class Lesson</a:t>
            </a:r>
            <a:endParaRPr lang="en-US" sz="44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6670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law of thermodynamics, reversible process, irreversible process</a:t>
            </a:r>
            <a:endParaRPr lang="en-US" sz="4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 law of thermodynamics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9050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u="sng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Plank’s statement: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 continuous working engine </a:t>
            </a:r>
            <a:r>
              <a:rPr lang="en-US" sz="48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cannot transform all heat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taking from the source into work fully.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 law of thermodynamics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0574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u="sng" dirty="0" err="1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Clausius</a:t>
            </a:r>
            <a:r>
              <a:rPr lang="en-US" sz="4000" b="1" u="sng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 statement: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possible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 transmit heat continuously from a body of </a:t>
            </a:r>
            <a:r>
              <a:rPr lang="en-US" sz="40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lower temperature to a body of higher temperature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without doing any external work on the system.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071848"/>
            <a:ext cx="9144000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u="sng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Significant of second law of thermodynamics </a:t>
            </a:r>
            <a:endParaRPr lang="en-US" sz="3600" u="sng" dirty="0">
              <a:solidFill>
                <a:srgbClr val="22682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 law of thermodynamics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3124200"/>
            <a:ext cx="9067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The direction of the change of heat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in nature is the main significant of the second law of thermodynamics.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Reversible process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0906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By doing small changes in a system the process which </a:t>
            </a:r>
            <a:r>
              <a:rPr lang="en-US" sz="40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can be reversed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through the previous  path is called reversible process.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326559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Example:  </a:t>
            </a:r>
            <a:r>
              <a:rPr lang="en-US" sz="44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Ice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Ice</a:t>
            </a:r>
            <a:endParaRPr lang="en-US" sz="4400" dirty="0">
              <a:solidFill>
                <a:srgbClr val="22682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886200" y="5638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5943600" y="5638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Reversible process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What are reversible and irreversible change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981200"/>
            <a:ext cx="91440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96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Ireversible</a:t>
            </a: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process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98120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By doing small changes in a system the process which </a:t>
            </a:r>
            <a:r>
              <a:rPr lang="en-US" sz="36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can not be reversed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through the previous  path is called irreversible process.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52578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Creation of heat due to friction between two objects</a:t>
            </a:r>
            <a:endParaRPr lang="en-US" sz="3600" dirty="0">
              <a:solidFill>
                <a:srgbClr val="22682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221</Words>
  <Application>Microsoft Office PowerPoint</Application>
  <PresentationFormat>On-screen Show (4:3)</PresentationFormat>
  <Paragraphs>37</Paragraphs>
  <Slides>12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 Thermodynamics </vt:lpstr>
      <vt:lpstr> Thermodynamics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225</cp:revision>
  <dcterms:created xsi:type="dcterms:W3CDTF">2015-04-24T03:54:46Z</dcterms:created>
  <dcterms:modified xsi:type="dcterms:W3CDTF">2016-11-19T05:21:59Z</dcterms:modified>
</cp:coreProperties>
</file>