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83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2CB8"/>
    <a:srgbClr val="CC0066"/>
    <a:srgbClr val="2268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animation\What%20are%20reversible%20and%20irreversible%20changes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09800"/>
            <a:ext cx="8915400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the key point of the second law of thermodynamics?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the differences between 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thermodynamics?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Give an example of reversible process.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1200"/>
            <a:ext cx="6429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62761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the isobaric process</a:t>
            </a:r>
            <a:r>
              <a:rPr lang="bn-BD" sz="4000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4930914"/>
            <a:ext cx="6818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happened in case of adiabatic expansion  </a:t>
            </a: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Feedback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95400"/>
            <a:ext cx="914400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10000"/>
                <a:alpha val="43000"/>
              </a:schemeClr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</a:bodyPr>
          <a:lstStyle/>
          <a:p>
            <a:r>
              <a:rPr lang="en-US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Today’s class Lesson</a:t>
            </a:r>
            <a:endParaRPr lang="en-US" sz="4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667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law of thermodynamics, reversible process, irreversible process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law of thermodynamics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905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u="sng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Plank’s statement: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continuous working engine </a:t>
            </a:r>
            <a:r>
              <a:rPr lang="en-US" sz="48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cannot transform all heat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taking from the source into work fully.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law of thermodynamics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u="sng" dirty="0" err="1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Clausius</a:t>
            </a:r>
            <a:r>
              <a:rPr lang="en-US" sz="4000" b="1" u="sng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 statement: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possible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transmit heat continuously from a body of </a:t>
            </a:r>
            <a:r>
              <a:rPr lang="en-US" sz="40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lower temperature to a body of higher temperature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without doing any external work on the system.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71848"/>
            <a:ext cx="9144000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Significant of second law of thermodynamics </a:t>
            </a:r>
            <a:endParaRPr lang="en-US" sz="3600" u="sng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law of thermodynamics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124200"/>
            <a:ext cx="906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The direction of the change of heat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 nature is the main significant of the second law of thermodynamics.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Reversible process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0906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By doing small changes in a system the process which </a:t>
            </a:r>
            <a:r>
              <a:rPr lang="en-US" sz="40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can be reversed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through the previous  path is called reversible process.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326559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Example:  </a:t>
            </a:r>
            <a:r>
              <a:rPr lang="en-US" sz="4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Ice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Ice</a:t>
            </a:r>
            <a:endParaRPr lang="en-US" sz="4400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886200" y="563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943600" y="563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Reversible process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What are reversible and irreversible change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Ireversible</a:t>
            </a: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process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By doing small changes in a system the process which </a:t>
            </a:r>
            <a:r>
              <a:rPr lang="en-US" sz="36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can not be reversed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through the previous  path is called irreversible process.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5257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Creation of heat due to friction between two objects</a:t>
            </a:r>
            <a:endParaRPr lang="en-US" sz="3600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221</Words>
  <Application>Microsoft Office PowerPoint</Application>
  <PresentationFormat>On-screen Show (4:3)</PresentationFormat>
  <Paragraphs>37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 Thermodynamics </vt:lpstr>
      <vt:lpstr> Thermodynamics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225</cp:revision>
  <dcterms:created xsi:type="dcterms:W3CDTF">2015-04-24T03:54:46Z</dcterms:created>
  <dcterms:modified xsi:type="dcterms:W3CDTF">2016-11-19T05:21:59Z</dcterms:modified>
</cp:coreProperties>
</file>